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15620E"/>
    <a:srgbClr val="0F46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7" d="100"/>
          <a:sy n="67" d="100"/>
        </p:scale>
        <p:origin x="-8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90F61-369A-174E-827F-A92FCAA322AC}" type="datetimeFigureOut">
              <a:rPr lang="en-US" smtClean="0"/>
              <a:t>12/16/09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337CA-4B47-3B41-89B4-4924DBDF506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bble.com/CS/blogs/strollerderby/carrie-ingalls.jpg" TargetMode="Externa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lhp.yolasit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22312" y="4406900"/>
            <a:ext cx="8040687" cy="1765300"/>
          </a:xfrm>
        </p:spPr>
        <p:txBody>
          <a:bodyPr>
            <a:noAutofit/>
          </a:bodyPr>
          <a:lstStyle/>
          <a:p>
            <a:r>
              <a:rPr lang="en-US" sz="2800" b="0" dirty="0" smtClean="0">
                <a:solidFill>
                  <a:srgbClr val="15620E"/>
                </a:solidFill>
                <a:latin typeface="Cooper Black"/>
                <a:cs typeface="Cooper Black"/>
              </a:rPr>
              <a:t>Visit </a:t>
            </a:r>
            <a:r>
              <a:rPr lang="en-US" sz="2800" b="0" dirty="0" smtClean="0">
                <a:solidFill>
                  <a:srgbClr val="0000FF"/>
                </a:solidFill>
                <a:latin typeface="Cooper Black"/>
                <a:cs typeface="Cooper Black"/>
                <a:hlinkClick r:id="rId2"/>
              </a:rPr>
              <a:t>www.lhp.yolasite.com</a:t>
            </a:r>
            <a:r>
              <a:rPr lang="en-US" sz="2800" b="0" dirty="0" smtClean="0">
                <a:solidFill>
                  <a:srgbClr val="15620E"/>
                </a:solidFill>
                <a:latin typeface="Cooper Black"/>
                <a:cs typeface="Cooper Black"/>
              </a:rPr>
              <a:t> today. The only official home of the  little house on the </a:t>
            </a:r>
            <a:r>
              <a:rPr lang="en-US" sz="2800" b="0" smtClean="0">
                <a:solidFill>
                  <a:srgbClr val="15620E"/>
                </a:solidFill>
                <a:latin typeface="Cooper Black"/>
                <a:cs typeface="Cooper Black"/>
              </a:rPr>
              <a:t>prairie </a:t>
            </a:r>
            <a:br>
              <a:rPr lang="en-US" sz="2800" b="0" smtClean="0">
                <a:solidFill>
                  <a:srgbClr val="15620E"/>
                </a:solidFill>
                <a:latin typeface="Cooper Black"/>
                <a:cs typeface="Cooper Black"/>
              </a:rPr>
            </a:br>
            <a:r>
              <a:rPr lang="en-US" sz="2800" b="0" smtClean="0">
                <a:solidFill>
                  <a:srgbClr val="15620E"/>
                </a:solidFill>
                <a:latin typeface="Cooper Black"/>
                <a:cs typeface="Cooper Black"/>
              </a:rPr>
              <a:t>fan </a:t>
            </a:r>
            <a:r>
              <a:rPr lang="en-US" sz="2800" b="0" dirty="0" smtClean="0">
                <a:solidFill>
                  <a:srgbClr val="15620E"/>
                </a:solidFill>
                <a:latin typeface="Cooper Black"/>
                <a:cs typeface="Cooper Black"/>
              </a:rPr>
              <a:t>club</a:t>
            </a:r>
            <a:endParaRPr lang="en-US" sz="2800" b="0" dirty="0">
              <a:solidFill>
                <a:srgbClr val="15620E"/>
              </a:solidFill>
              <a:latin typeface="Cooper Black"/>
              <a:cs typeface="Cooper Black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399" cy="15001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oper Black"/>
                <a:cs typeface="Cooper Black"/>
              </a:rPr>
              <a:t>Even baby Carrie is excited about the cool holiday celebration happening at </a:t>
            </a:r>
            <a:r>
              <a:rPr lang="en-US" dirty="0" smtClean="0">
                <a:solidFill>
                  <a:srgbClr val="FF0000"/>
                </a:solidFill>
                <a:latin typeface="Cooper Black"/>
                <a:cs typeface="Cooper Black"/>
                <a:hlinkClick r:id="rId2"/>
              </a:rPr>
              <a:t>www.lhp.yolasite.com</a:t>
            </a:r>
            <a:r>
              <a:rPr lang="en-US" dirty="0" smtClean="0">
                <a:solidFill>
                  <a:srgbClr val="FF0000"/>
                </a:solidFill>
                <a:latin typeface="Cooper Black"/>
                <a:cs typeface="Cooper Black"/>
              </a:rPr>
              <a:t>. With all the comments, stories, pictures, videos and contests, it’s hard not to be. </a:t>
            </a:r>
            <a:endParaRPr lang="en-US" dirty="0">
              <a:solidFill>
                <a:srgbClr val="FF0000"/>
              </a:solidFill>
              <a:latin typeface="Cooper Black"/>
              <a:cs typeface="Cooper Black"/>
            </a:endParaRPr>
          </a:p>
        </p:txBody>
      </p:sp>
      <p:pic>
        <p:nvPicPr>
          <p:cNvPr id="4" name="Picture 3" descr="ee full size image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3100" y="112135"/>
            <a:ext cx="2717800" cy="247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6181725" y="112135"/>
            <a:ext cx="2581275" cy="1640465"/>
          </a:xfrm>
          <a:prstGeom prst="wedgeEllipseCallout">
            <a:avLst>
              <a:gd name="adj1" fmla="val -56667"/>
              <a:gd name="adj2" fmla="val 38139"/>
            </a:avLst>
          </a:prstGeom>
          <a:solidFill>
            <a:srgbClr val="FF0000"/>
          </a:solidFill>
          <a:ln w="19050">
            <a:solidFill>
              <a:srgbClr val="4A7EBB"/>
            </a:solidFill>
            <a:miter lim="800000"/>
            <a:headEnd/>
            <a:tailEnd/>
          </a:ln>
          <a:effectLst>
            <a:outerShdw blurRad="38100" dist="25400" dir="5400000" algn="ctr" rotWithShape="0">
              <a:srgbClr val="000000">
                <a:alpha val="35001"/>
              </a:srgbClr>
            </a:outerShdw>
          </a:effec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rgbClr val="15620E"/>
                </a:solidFill>
                <a:effectLst/>
                <a:latin typeface="Cooper Black"/>
                <a:ea typeface="Times New Roman" charset="0"/>
                <a:cs typeface="Cooper Black"/>
              </a:rPr>
              <a:t>I has website for Christmas!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57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Visit www.lhp.yolasite.com today. The only official home of the  little house on the prairie  fan club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 www.lhp.yolasite.com today. The only home of little house on the prairie</dc:title>
  <dc:creator>Justine Zimmerman</dc:creator>
  <cp:lastModifiedBy>Justine Zimmerman</cp:lastModifiedBy>
  <cp:revision>5</cp:revision>
  <dcterms:created xsi:type="dcterms:W3CDTF">2009-12-17T03:59:41Z</dcterms:created>
  <dcterms:modified xsi:type="dcterms:W3CDTF">2009-12-17T04:08:00Z</dcterms:modified>
</cp:coreProperties>
</file>